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ca60e312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ca60e312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0e0105cf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0e0105cf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155a8c74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155a8c74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c8bf2b509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c8bf2b509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two body problem, the definition of effective inertial mass is straightforward, it’s given by a formula in terms of the relative distance x=r.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N-body problem, the definition requires an interesting lemma which is a form of the basic optimal transport program. We elaborate below.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edit the formula. Notice absence of q1q2 in middle equation over 1/x.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3370135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3370135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c8bf2b509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c8bf2b509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alot more to say, especially with respect to N-body systems, which we ultimately are studying. But it’s important to begin with the two-body problem.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c8bf2b509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c8bf2b509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too fast. There is an interesting derivation here, especially for N-body problem. For two-body system, everything reduces to a one-dimensional problem and the effective mass is the unique scalar such that Hamilton-Jacobi and CoE are satisfied. For N-body system, this scalar is replaced by a linear transformation (mapping the state variables x’,v’ onto the Hamilton-Jacobi gradients J\nabla H. We have an </a:t>
            </a:r>
            <a:r>
              <a:rPr lang="en"/>
              <a:t>interesting</a:t>
            </a:r>
            <a:r>
              <a:rPr lang="en"/>
              <a:t> lemma which says: there exists canonical (minimal L2 energy map) linear transformation A which represents the effective inertial mass of the system. The operator A is symmetric and therefore diagonalizable.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Conservation of Energy is important property since Helmholtz’ erroneous critique of Weber’s force law.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155a8c74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155a8c74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too fast. There is an interesting derivation here, especially for N-body problem. For two-body system, everything reduces to a one-dimensional problem and the effective mass is the unique scalar such that Hamilton-Jacobi and CoE are satisfied. For N-body system, this scalar is replaced by a linear transformation (mapping the state variables x’,v’ onto the Hamilton-Jacobi gradients J\nabla H. We have an interesting lemma which says: there exists canonical (minimal L2 energy map) linear transformation A which represents the effective inertial mass of the system. The operator A is symmetric and therefore diagonalizable.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Conservation of Energy is important property since Helmholtz’ erroneous critique of Weber’s force law.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ca60e312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ca60e31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numerical scale of the critical radius? Reference needed!!!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c8bf2b509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c8bf2b509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155a8c7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155a8c7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ca60e312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ca60e312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c8bf2b509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c8bf2b50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ca60e31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ca60e31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5578df9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5578df9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ca60e312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ca60e312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caf9ba2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caf9ba2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caf9ba2a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caf9ba2a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caf9ba2a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0caf9ba2a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5578df9f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5578df9f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155a8c7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155a8c7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c8bf2b50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c8bf2b50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c8bf2b50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c8bf2b50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c8bf2b509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c8bf2b509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c8bf2b50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c8bf2b50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c8bf2b50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c8bf2b50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Hamiltonian of the standard model in physics is not homogenous, but heterogeneous. Compare the Hamiltonian for the hydrogen atom [insert]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33701352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33701352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0e0105c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0e0105c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1.jpg"/><Relationship Id="rId6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38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153875" y="479150"/>
            <a:ext cx="6365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Seventh Annual Ottawa-Carleton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Applied Analysis Day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November 8, 2024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Introduction to </a:t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Weber Electrodynamics </a:t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and the </a:t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Surprising</a:t>
            </a: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 (-2) Molecule</a:t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Dr. J.H.Martel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jhmartel.github.io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jhmlabs@gmail.com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22738" l="0" r="0" t="20484"/>
          <a:stretch/>
        </p:blipFill>
        <p:spPr>
          <a:xfrm>
            <a:off x="1300550" y="742300"/>
            <a:ext cx="6127801" cy="8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381350" y="146675"/>
            <a:ext cx="8106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latin typeface="Roboto"/>
                <a:ea typeface="Roboto"/>
                <a:cs typeface="Roboto"/>
                <a:sym typeface="Roboto"/>
              </a:rPr>
              <a:t>Weber’s Hamiltonian for Two-Body Electrical System</a:t>
            </a:r>
            <a:endParaRPr i="1" sz="18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22738" l="0" r="0" t="20484"/>
          <a:stretch/>
        </p:blipFill>
        <p:spPr>
          <a:xfrm>
            <a:off x="1314287" y="743075"/>
            <a:ext cx="6117389" cy="8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381350" y="146675"/>
            <a:ext cx="8106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latin typeface="Roboto"/>
                <a:ea typeface="Roboto"/>
                <a:cs typeface="Roboto"/>
                <a:sym typeface="Roboto"/>
              </a:rPr>
              <a:t>Weber’s Hamiltonian for Two-Body Electrical System</a:t>
            </a:r>
            <a:endParaRPr i="1"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547600" y="1779700"/>
            <a:ext cx="8106300" cy="30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x=r  is relative radial distance  (scalar)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nu=v</a:t>
            </a:r>
            <a:r>
              <a:rPr lang="en"/>
              <a:t> </a:t>
            </a:r>
            <a:r>
              <a:rPr lang="en" sz="1800"/>
              <a:t>is relative radial velocity   (scalar)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 is reduced inertial mass  mu=m1m2/(m1+m2)   (scalar)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q1, q2 are units of electrical charge (scalar)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 is Weber-Kohlrausch constant units of velocity (scalar)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450" y="2145175"/>
            <a:ext cx="34575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100" y="3299475"/>
            <a:ext cx="25050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5">
            <a:alphaModFix/>
          </a:blip>
          <a:srcRect b="22738" l="0" r="0" t="20484"/>
          <a:stretch/>
        </p:blipFill>
        <p:spPr>
          <a:xfrm>
            <a:off x="370424" y="1110600"/>
            <a:ext cx="6117389" cy="8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264025" y="127125"/>
            <a:ext cx="855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latin typeface="Roboto"/>
                <a:ea typeface="Roboto"/>
                <a:cs typeface="Roboto"/>
                <a:sym typeface="Roboto"/>
              </a:rPr>
              <a:t>Derivation of Weber’s Effective Inertial Mass for Two-Body System:</a:t>
            </a:r>
            <a:endParaRPr i="1" sz="18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424" y="712812"/>
            <a:ext cx="3985299" cy="11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1773975" y="790000"/>
            <a:ext cx="6680400" cy="2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Roboto"/>
                <a:ea typeface="Roboto"/>
                <a:cs typeface="Roboto"/>
                <a:sym typeface="Roboto"/>
              </a:rPr>
              <a:t>Effective inertial mass </a:t>
            </a:r>
            <a:endParaRPr i="1"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Roboto"/>
                <a:ea typeface="Roboto"/>
                <a:cs typeface="Roboto"/>
                <a:sym typeface="Roboto"/>
              </a:rPr>
              <a:t>is defined canonically </a:t>
            </a:r>
            <a:endParaRPr i="1"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Roboto"/>
                <a:ea typeface="Roboto"/>
                <a:cs typeface="Roboto"/>
                <a:sym typeface="Roboto"/>
              </a:rPr>
              <a:t>by Conservation of Energy and Hamilton equations. </a:t>
            </a:r>
            <a:endParaRPr i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127100" y="290550"/>
            <a:ext cx="75783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In Weber’s electrodynamics: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6" title="ma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800" y="3575251"/>
            <a:ext cx="1569074" cy="131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00" y="845488"/>
            <a:ext cx="1569075" cy="248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493575" y="342300"/>
            <a:ext cx="8016000" cy="48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latin typeface="Roboto"/>
                <a:ea typeface="Roboto"/>
                <a:cs typeface="Roboto"/>
                <a:sym typeface="Roboto"/>
              </a:rPr>
              <a:t>Weber-Hamilton Equations of Motion:</a:t>
            </a:r>
            <a:endParaRPr i="1" sz="18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1934775" y="1068425"/>
            <a:ext cx="51336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What are the Hamilton Equations?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85075" y="924275"/>
            <a:ext cx="1711925" cy="25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00" y="845488"/>
            <a:ext cx="1569075" cy="248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596500" y="342250"/>
            <a:ext cx="80160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latin typeface="Roboto"/>
                <a:ea typeface="Roboto"/>
                <a:cs typeface="Roboto"/>
                <a:sym typeface="Roboto"/>
              </a:rPr>
              <a:t>Weber-Hamilton Equations of Motion:</a:t>
            </a:r>
            <a:endParaRPr i="1" sz="18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Hamilton Equations: a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formalism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to obtain equations of motion which satisfy Conservation of Energy (CoE).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7649" l="0" r="0" t="11149"/>
          <a:stretch/>
        </p:blipFill>
        <p:spPr>
          <a:xfrm>
            <a:off x="1891425" y="3063813"/>
            <a:ext cx="4705600" cy="7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4">
            <a:alphaModFix/>
          </a:blip>
          <a:srcRect b="17800" l="0" r="0" t="19499"/>
          <a:stretch/>
        </p:blipFill>
        <p:spPr>
          <a:xfrm>
            <a:off x="2117800" y="4014200"/>
            <a:ext cx="3985299" cy="7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875" y="1819274"/>
            <a:ext cx="4973146" cy="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7760" l="0" r="0" t="-7760"/>
          <a:stretch/>
        </p:blipFill>
        <p:spPr>
          <a:xfrm>
            <a:off x="1581800" y="903050"/>
            <a:ext cx="4871000" cy="100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 b="18259" l="0" r="0" t="16153"/>
          <a:stretch/>
        </p:blipFill>
        <p:spPr>
          <a:xfrm>
            <a:off x="1890025" y="2032951"/>
            <a:ext cx="3985299" cy="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782750" y="2815350"/>
            <a:ext cx="73827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q1*q2 &gt; 0  implies effective inertial mass becomes negative(!) at a sufficiently small critical radius.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543200" y="400925"/>
            <a:ext cx="78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latin typeface="Roboto"/>
                <a:ea typeface="Roboto"/>
                <a:cs typeface="Roboto"/>
                <a:sym typeface="Roboto"/>
              </a:rPr>
              <a:t>Weber Hamilton Equations of Motion: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675" y="3671925"/>
            <a:ext cx="2966950" cy="11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/>
        </p:nvSpPr>
        <p:spPr>
          <a:xfrm>
            <a:off x="674700" y="420475"/>
            <a:ext cx="38973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Two-Body Weber-Hamilton satisfies: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Conservation of Energy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Conservation of Angular Momentum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Precession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….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900" y="161350"/>
            <a:ext cx="2556826" cy="2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700" y="2620654"/>
            <a:ext cx="2327100" cy="252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645375" y="352025"/>
            <a:ext cx="7822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latin typeface="Roboto"/>
                <a:ea typeface="Roboto"/>
                <a:cs typeface="Roboto"/>
                <a:sym typeface="Roboto"/>
              </a:rPr>
              <a:t>Two-Body Weber-Hamilton and Gibbs-Liouville:</a:t>
            </a:r>
            <a:endParaRPr i="1" sz="18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475" y="1179200"/>
            <a:ext cx="3426525" cy="9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75" y="2689325"/>
            <a:ext cx="8839201" cy="2045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00" y="575800"/>
            <a:ext cx="3366074" cy="43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367850" y="218625"/>
            <a:ext cx="4162800" cy="3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Wilhelm Eduard Weber</a:t>
            </a:r>
            <a:r>
              <a:rPr i="1"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(1804-1891)</a:t>
            </a:r>
            <a:endParaRPr i="1" sz="18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Physicist, esteemed collaborator of Gauss in geomagnetism, telegraphy, and electrodynamics.  </a:t>
            </a:r>
            <a:endParaRPr sz="18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Collected works (1892) recently translated into English by Prof. </a:t>
            </a:r>
            <a:r>
              <a:rPr b="1" i="1"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Andre Koch Torres Assis </a:t>
            </a:r>
            <a:r>
              <a:rPr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at Institute of Physics, UNICAMP, Brazil. </a:t>
            </a:r>
            <a:endParaRPr sz="18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075" y="3285575"/>
            <a:ext cx="1734800" cy="17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0900" y="3618300"/>
            <a:ext cx="1173175" cy="14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 b="0" l="11114" r="11701" t="0"/>
          <a:stretch/>
        </p:blipFill>
        <p:spPr>
          <a:xfrm>
            <a:off x="7538875" y="3469438"/>
            <a:ext cx="1173176" cy="151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350" y="256300"/>
            <a:ext cx="4458999" cy="16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349975" y="68450"/>
            <a:ext cx="5632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Weber predicts electrons repel at large distances: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and attract at sufficiently small distances ( x &lt; critical radius r_c )  :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800" y="4097200"/>
            <a:ext cx="610275" cy="5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386100" y="3186499"/>
            <a:ext cx="1491875" cy="1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659525" y="280850"/>
            <a:ext cx="71415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latin typeface="Roboto"/>
                <a:ea typeface="Roboto"/>
                <a:cs typeface="Roboto"/>
                <a:sym typeface="Roboto"/>
              </a:rPr>
              <a:t>When does (-1)+(-1) equal (-2) ?</a:t>
            </a:r>
            <a:endParaRPr i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740975" y="1031779"/>
            <a:ext cx="4894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How much energy is required to assemble 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       Weber’s (-1,-1)=(-2) molecule?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How much work to drive a pair of identical electrons from r = + ∞ to the critical radius r=r_c?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476" y="213277"/>
            <a:ext cx="1480600" cy="132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852250" y="2121950"/>
            <a:ext cx="2055975" cy="235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/>
        </p:nvSpPr>
        <p:spPr>
          <a:xfrm>
            <a:off x="7333900" y="1271200"/>
            <a:ext cx="182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2601075" y="1779700"/>
            <a:ext cx="535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where mu is inertial mass of electron e.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4" y="234725"/>
            <a:ext cx="7664676" cy="11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/>
        </p:nvSpPr>
        <p:spPr>
          <a:xfrm>
            <a:off x="7333900" y="1271200"/>
            <a:ext cx="182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4" y="234725"/>
            <a:ext cx="7664676" cy="1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5300"/>
            <a:ext cx="8839200" cy="268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0" l="2884" r="0" t="0"/>
          <a:stretch/>
        </p:blipFill>
        <p:spPr>
          <a:xfrm>
            <a:off x="317625" y="162175"/>
            <a:ext cx="5569049" cy="491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6070475" y="4126500"/>
            <a:ext cx="2945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Table from Weber’s final memoir published posthumously (1894).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475" y="123050"/>
            <a:ext cx="1226150" cy="18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5">
            <a:alphaModFix/>
          </a:blip>
          <a:srcRect b="0" l="11109" r="11902" t="0"/>
          <a:stretch/>
        </p:blipFill>
        <p:spPr>
          <a:xfrm>
            <a:off x="6921625" y="2264525"/>
            <a:ext cx="1395867" cy="18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/>
        </p:nvSpPr>
        <p:spPr>
          <a:xfrm>
            <a:off x="645400" y="264000"/>
            <a:ext cx="7548900" cy="4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Weber’s electrodynamics is an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instantaneous action-at-a-distance theory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, with central radial force law depending on relative position, relative velocity, and relative accelerations.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20th Century dominated by Maxwell-Faraday “field theoretic” viewpoint.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I.e. Faraday “electromagnetism” versus Ampere’s “electrodynamiques”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Helmholtz’ 1847 Erroneous Critique of Weber’s Conservation of Energy, repeated by Kelvin, Tait, eventually corrected and acknowledged by Maxwell in 1872.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225" y="1261400"/>
            <a:ext cx="2984250" cy="21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/>
        </p:nvSpPr>
        <p:spPr>
          <a:xfrm>
            <a:off x="469375" y="447750"/>
            <a:ext cx="5573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Gauss, Riemann, Neumann, etc., all believed that forces ought to propagate with some large finite velocity “c”.  Gauss withheld his own personal investigations into electrodynamics because they did not contain this “capstone” result.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Yet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Weber’s instantaneous action-at-a-distance theory </a:t>
            </a: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compatible with finite propagation of light using Ralph Sansbury’s idea !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 rotWithShape="1">
          <a:blip r:embed="rId3">
            <a:alphaModFix/>
          </a:blip>
          <a:srcRect b="0" l="18831" r="0" t="0"/>
          <a:stretch/>
        </p:blipFill>
        <p:spPr>
          <a:xfrm>
            <a:off x="6796075" y="1887225"/>
            <a:ext cx="1632750" cy="24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/>
          <p:nvPr/>
        </p:nvSpPr>
        <p:spPr>
          <a:xfrm>
            <a:off x="6708075" y="4449225"/>
            <a:ext cx="1720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Ralph N. Sansbury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(1938-2014)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/>
          <p:cNvPicPr preferRelativeResize="0"/>
          <p:nvPr/>
        </p:nvPicPr>
        <p:blipFill rotWithShape="1">
          <a:blip r:embed="rId3">
            <a:alphaModFix/>
          </a:blip>
          <a:srcRect b="0" l="18831" r="0" t="0"/>
          <a:stretch/>
        </p:blipFill>
        <p:spPr>
          <a:xfrm>
            <a:off x="6796075" y="1887225"/>
            <a:ext cx="1632750" cy="24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/>
        </p:nvSpPr>
        <p:spPr>
          <a:xfrm>
            <a:off x="6708075" y="4449225"/>
            <a:ext cx="1720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Ralph N. Sansbury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(1938-2014)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975" y="-58849"/>
            <a:ext cx="334026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000" y="3936"/>
            <a:ext cx="3773424" cy="50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25" y="131012"/>
            <a:ext cx="6763650" cy="48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9125" y="254250"/>
            <a:ext cx="20634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Weber-Kohlrausch constant c  [units of velocity]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ctrTitle"/>
          </p:nvPr>
        </p:nvSpPr>
        <p:spPr>
          <a:xfrm>
            <a:off x="390525" y="1819275"/>
            <a:ext cx="73149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215125" y="2134225"/>
            <a:ext cx="26208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A curious little fellow …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-Thomas Hirst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425" y="860524"/>
            <a:ext cx="5812274" cy="39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52" y="2509850"/>
            <a:ext cx="1658125" cy="247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1976125" y="210475"/>
            <a:ext cx="7074300" cy="4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“There exists a professedly physical theory of electrodynamics, which is so elegant, so mathematical, and so entirely different from anything in this [Maxwell’s] paper that I must state it’s axioms, at the risk of repeating what ought to be well known. It is contained in Mr. W.Weber’s Electrodynamic Measurements (1848). [...] Here then is a really physical theory, satisfying the required conditions better perhaps than any yet invented, and put forth by a philosopher [W.Weber] whose experimental researches form an ample foundation for his mathematical investigations” </a:t>
            </a:r>
            <a:endParaRPr i="1" sz="2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[Maxwell, 1858, On Faraday’s Lines of Force. ] </a:t>
            </a:r>
            <a:endParaRPr i="1" sz="2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2053500" y="463050"/>
            <a:ext cx="40326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Weber was deeply influenced by </a:t>
            </a: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Andre-Marie Ampere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(1775-1836) investigations and Ampere’s idea that: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the primary interactions of physics are between homogeneous quantities. 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e.g. electric charges interacting with electric charges, conductors acting on conductors.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Therefore Weber, following Ampere,  looked to unify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all physics (mechanics, thermodynamics, chemistry, etc.)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from one fundamental force law in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electrodynamics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1022" y="1286850"/>
            <a:ext cx="1763525" cy="24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788" y="668454"/>
            <a:ext cx="1860126" cy="249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5">
            <a:alphaModFix/>
          </a:blip>
          <a:srcRect b="62374" l="0" r="0" t="0"/>
          <a:stretch/>
        </p:blipFill>
        <p:spPr>
          <a:xfrm>
            <a:off x="6086100" y="3168275"/>
            <a:ext cx="2671500" cy="13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1104950" y="1486350"/>
            <a:ext cx="6766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Unify all physics with one fundamental electrodynamic force law?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775" y="1814875"/>
            <a:ext cx="2234395" cy="31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77326" y="1521500"/>
            <a:ext cx="1786699" cy="240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875" y="594952"/>
            <a:ext cx="1628075" cy="21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7875" y="2752987"/>
            <a:ext cx="1695750" cy="202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848" y="3298300"/>
            <a:ext cx="1105026" cy="17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752" y="1814864"/>
            <a:ext cx="1105024" cy="142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9">
            <a:alphaModFix/>
          </a:blip>
          <a:srcRect b="21606" l="0" r="0" t="20203"/>
          <a:stretch/>
        </p:blipFill>
        <p:spPr>
          <a:xfrm>
            <a:off x="361600" y="508450"/>
            <a:ext cx="5050374" cy="7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